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DM Sans Italics" charset="1" panose="00000000000000000000"/>
      <p:regular r:id="rId14"/>
    </p:embeddedFont>
    <p:embeddedFont>
      <p:font typeface="Poppins" charset="1" panose="00000500000000000000"/>
      <p:regular r:id="rId15"/>
    </p:embeddedFont>
    <p:embeddedFont>
      <p:font typeface="Poppins Bold" charset="1" panose="00000800000000000000"/>
      <p:regular r:id="rId16"/>
    </p:embeddedFont>
    <p:embeddedFont>
      <p:font typeface="DM Sans" charset="1" panose="00000000000000000000"/>
      <p:regular r:id="rId17"/>
    </p:embeddedFont>
    <p:embeddedFont>
      <p:font typeface="DM Sans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3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3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9783" t="0" r="-9783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1834940" cy="1762825"/>
          </a:xfrm>
          <a:custGeom>
            <a:avLst/>
            <a:gdLst/>
            <a:ahLst/>
            <a:cxnLst/>
            <a:rect r="r" b="b" t="t" l="l"/>
            <a:pathLst>
              <a:path h="1762825" w="1834940">
                <a:moveTo>
                  <a:pt x="0" y="0"/>
                </a:moveTo>
                <a:lnTo>
                  <a:pt x="1834940" y="0"/>
                </a:lnTo>
                <a:lnTo>
                  <a:pt x="1834940" y="1762825"/>
                </a:lnTo>
                <a:lnTo>
                  <a:pt x="0" y="17628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7058188"/>
            <a:ext cx="6648474" cy="39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31"/>
              </a:lnSpc>
              <a:spcBef>
                <a:spcPct val="0"/>
              </a:spcBef>
            </a:pPr>
            <a:r>
              <a:rPr lang="en-US" sz="2545" i="true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Brayan Ladino - Andres - Adrian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451684"/>
            <a:ext cx="10473959" cy="116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2"/>
              </a:lnSpc>
            </a:pPr>
            <a:r>
              <a:rPr lang="en-US" sz="7268">
                <a:solidFill>
                  <a:srgbClr val="FFFBFB"/>
                </a:solidFill>
                <a:latin typeface="Poppins"/>
                <a:ea typeface="Poppins"/>
                <a:cs typeface="Poppins"/>
                <a:sym typeface="Poppins"/>
              </a:rPr>
              <a:t>GESTOR DE INVENTARIO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552244"/>
            <a:ext cx="13110738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5"/>
              </a:lnSpc>
            </a:pPr>
            <a:r>
              <a:rPr lang="en-US" sz="8329" b="true">
                <a:solidFill>
                  <a:srgbClr val="56AEFF"/>
                </a:solidFill>
                <a:latin typeface="Poppins Bold"/>
                <a:ea typeface="Poppins Bold"/>
                <a:cs typeface="Poppins Bold"/>
                <a:sym typeface="Poppins Bold"/>
              </a:rPr>
              <a:t>PARA BIBLIOTECAS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5592223" y="0"/>
            <a:ext cx="15051364" cy="10287000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20" t="0" r="-72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44113" y="2731515"/>
            <a:ext cx="8457192" cy="1057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INTRODUCCIÓN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2622339" y="5409104"/>
            <a:ext cx="9347653" cy="8106965"/>
          </a:xfrm>
          <a:custGeom>
            <a:avLst/>
            <a:gdLst/>
            <a:ahLst/>
            <a:cxnLst/>
            <a:rect r="r" b="b" t="t" l="l"/>
            <a:pathLst>
              <a:path h="8106965" w="9347653">
                <a:moveTo>
                  <a:pt x="0" y="0"/>
                </a:moveTo>
                <a:lnTo>
                  <a:pt x="9347653" y="0"/>
                </a:lnTo>
                <a:lnTo>
                  <a:pt x="9347653" y="8106964"/>
                </a:lnTo>
                <a:lnTo>
                  <a:pt x="0" y="81069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3263713" y="-2798190"/>
            <a:ext cx="6556535" cy="5686304"/>
          </a:xfrm>
          <a:custGeom>
            <a:avLst/>
            <a:gdLst/>
            <a:ahLst/>
            <a:cxnLst/>
            <a:rect r="r" b="b" t="t" l="l"/>
            <a:pathLst>
              <a:path h="5686304" w="6556535">
                <a:moveTo>
                  <a:pt x="0" y="0"/>
                </a:moveTo>
                <a:lnTo>
                  <a:pt x="6556536" y="0"/>
                </a:lnTo>
                <a:lnTo>
                  <a:pt x="6556536" y="5686305"/>
                </a:lnTo>
                <a:lnTo>
                  <a:pt x="0" y="5686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732888" y="1028700"/>
            <a:ext cx="879643" cy="1273167"/>
          </a:xfrm>
          <a:custGeom>
            <a:avLst/>
            <a:gdLst/>
            <a:ahLst/>
            <a:cxnLst/>
            <a:rect r="r" b="b" t="t" l="l"/>
            <a:pathLst>
              <a:path h="1273167" w="879643">
                <a:moveTo>
                  <a:pt x="0" y="0"/>
                </a:moveTo>
                <a:lnTo>
                  <a:pt x="879643" y="0"/>
                </a:lnTo>
                <a:lnTo>
                  <a:pt x="879643" y="1273167"/>
                </a:lnTo>
                <a:lnTo>
                  <a:pt x="0" y="12731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946607" y="4236226"/>
            <a:ext cx="8905188" cy="3188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2614" spc="256">
                <a:solidFill>
                  <a:srgbClr val="F5FFF5"/>
                </a:solidFill>
                <a:latin typeface="DM Sans"/>
                <a:ea typeface="DM Sans"/>
                <a:cs typeface="DM Sans"/>
                <a:sym typeface="DM Sans"/>
              </a:rPr>
              <a:t>Este proyecto busca desarrollar una biblioteca digital sencilla y funcional en Python, que permita a los usuarios buscar libros, recibir recomendaciones, solicitar préstamos por 15 días y devolverlos fácilmente. Su propósito es fomentar el acceso organizado y rápido al conocimiento.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86667" y="3084143"/>
            <a:ext cx="2613061" cy="2611507"/>
            <a:chOff x="0" y="0"/>
            <a:chExt cx="991873" cy="991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133964" y="440894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844564" y="3084143"/>
            <a:ext cx="2613061" cy="2611507"/>
            <a:chOff x="0" y="0"/>
            <a:chExt cx="991873" cy="9912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5991861" y="438989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986667" y="5870734"/>
            <a:ext cx="2613061" cy="2611507"/>
            <a:chOff x="0" y="0"/>
            <a:chExt cx="991873" cy="9912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3191635" y="7176487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5844564" y="5870734"/>
            <a:ext cx="2613061" cy="2611507"/>
            <a:chOff x="0" y="0"/>
            <a:chExt cx="991873" cy="99128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6049532" y="7157437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0000675" y="1509629"/>
            <a:ext cx="6992751" cy="8074770"/>
            <a:chOff x="0" y="0"/>
            <a:chExt cx="54991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0143550" y="1698193"/>
            <a:ext cx="6697476" cy="7733806"/>
            <a:chOff x="0" y="0"/>
            <a:chExt cx="54991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74" t="0" r="-36674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705275" y="3084143"/>
            <a:ext cx="2613061" cy="2611507"/>
            <a:chOff x="0" y="0"/>
            <a:chExt cx="991873" cy="99128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flipV="true">
            <a:off x="8910244" y="437084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0">
            <a:off x="8705275" y="5870734"/>
            <a:ext cx="2613061" cy="2611507"/>
            <a:chOff x="0" y="0"/>
            <a:chExt cx="991873" cy="99128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91873" cy="991283"/>
            </a:xfrm>
            <a:custGeom>
              <a:avLst/>
              <a:gdLst/>
              <a:ahLst/>
              <a:cxnLst/>
              <a:rect r="r" b="b" t="t" l="l"/>
              <a:pathLst>
                <a:path h="991283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991283"/>
                  </a:lnTo>
                  <a:lnTo>
                    <a:pt x="0" y="991283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991873" cy="1029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 flipV="true">
            <a:off x="8852572" y="7195537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986667" y="1550618"/>
            <a:ext cx="8437330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45"/>
              </a:lnSpc>
              <a:spcBef>
                <a:spcPct val="0"/>
              </a:spcBef>
            </a:pPr>
            <a:r>
              <a:rPr lang="en-US" sz="5621">
                <a:solidFill>
                  <a:srgbClr val="56AEFF"/>
                </a:solidFill>
                <a:latin typeface="Poppins"/>
                <a:ea typeface="Poppins"/>
                <a:cs typeface="Poppins"/>
                <a:sym typeface="Poppins"/>
              </a:rPr>
              <a:t>FUNCIONES DEL SISTEMA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133964" y="4592838"/>
            <a:ext cx="2318467" cy="759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9"/>
              </a:lnSpc>
            </a:pPr>
            <a:r>
              <a:rPr lang="en-US" sz="21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Buscar libros específicos.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47970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991861" y="4424483"/>
            <a:ext cx="2318467" cy="1140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9"/>
              </a:lnSpc>
            </a:pPr>
            <a:r>
              <a:rPr lang="en-US" sz="21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Ver recomendaciones de lectura.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05867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33964" y="7544206"/>
            <a:ext cx="2318467" cy="759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9"/>
              </a:lnSpc>
            </a:pPr>
            <a:r>
              <a:rPr lang="en-US" sz="21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Devolver los libros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447970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934190" y="7389520"/>
            <a:ext cx="2318467" cy="759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9"/>
              </a:lnSpc>
            </a:pPr>
            <a:r>
              <a:rPr lang="en-US" sz="21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Agregar nuevos libros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305867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8737230" y="4642415"/>
            <a:ext cx="2318467" cy="71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1"/>
              </a:lnSpc>
            </a:pPr>
            <a:r>
              <a:rPr lang="en-US" sz="20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Pedir libros prestados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66578" y="3225902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737230" y="7416952"/>
            <a:ext cx="2318467" cy="71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1"/>
              </a:lnSpc>
            </a:pPr>
            <a:r>
              <a:rPr lang="en-US" sz="20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Mostrar catálogo disponible.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166578" y="601249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06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3163">
            <a:off x="-3734547" y="3850384"/>
            <a:ext cx="16192325" cy="9568192"/>
          </a:xfrm>
          <a:custGeom>
            <a:avLst/>
            <a:gdLst/>
            <a:ahLst/>
            <a:cxnLst/>
            <a:rect r="r" b="b" t="t" l="l"/>
            <a:pathLst>
              <a:path h="9568192" w="16192325">
                <a:moveTo>
                  <a:pt x="0" y="0"/>
                </a:moveTo>
                <a:lnTo>
                  <a:pt x="16192325" y="0"/>
                </a:lnTo>
                <a:lnTo>
                  <a:pt x="16192325" y="9568192"/>
                </a:lnTo>
                <a:lnTo>
                  <a:pt x="0" y="95681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67961" y="841269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999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984095" y="841269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10" y="0"/>
                </a:lnTo>
                <a:lnTo>
                  <a:pt x="4319810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999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03955" y="8412696"/>
            <a:ext cx="4319810" cy="426581"/>
          </a:xfrm>
          <a:custGeom>
            <a:avLst/>
            <a:gdLst/>
            <a:ahLst/>
            <a:cxnLst/>
            <a:rect r="r" b="b" t="t" l="l"/>
            <a:pathLst>
              <a:path h="426581" w="4319810">
                <a:moveTo>
                  <a:pt x="0" y="0"/>
                </a:moveTo>
                <a:lnTo>
                  <a:pt x="4319809" y="0"/>
                </a:lnTo>
                <a:lnTo>
                  <a:pt x="4319809" y="426581"/>
                </a:lnTo>
                <a:lnTo>
                  <a:pt x="0" y="4265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999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290722" y="4206681"/>
            <a:ext cx="4297048" cy="4206015"/>
            <a:chOff x="0" y="0"/>
            <a:chExt cx="1131733" cy="11077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31733" cy="1107757"/>
            </a:xfrm>
            <a:custGeom>
              <a:avLst/>
              <a:gdLst/>
              <a:ahLst/>
              <a:cxnLst/>
              <a:rect r="r" b="b" t="t" l="l"/>
              <a:pathLst>
                <a:path h="1107757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107757"/>
                  </a:lnTo>
                  <a:lnTo>
                    <a:pt x="0" y="1107757"/>
                  </a:lnTo>
                  <a:close/>
                </a:path>
              </a:pathLst>
            </a:custGeom>
            <a:solidFill>
              <a:srgbClr val="CFF4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131733" cy="1145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93607" y="4206681"/>
            <a:ext cx="4297048" cy="4206015"/>
            <a:chOff x="0" y="0"/>
            <a:chExt cx="1131733" cy="110775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31733" cy="1107757"/>
            </a:xfrm>
            <a:custGeom>
              <a:avLst/>
              <a:gdLst/>
              <a:ahLst/>
              <a:cxnLst/>
              <a:rect r="r" b="b" t="t" l="l"/>
              <a:pathLst>
                <a:path h="1107757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107757"/>
                  </a:lnTo>
                  <a:lnTo>
                    <a:pt x="0" y="1107757"/>
                  </a:lnTo>
                  <a:close/>
                </a:path>
              </a:pathLst>
            </a:custGeom>
            <a:solidFill>
              <a:srgbClr val="CFF4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131733" cy="1145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700230" y="4206681"/>
            <a:ext cx="4297048" cy="4206015"/>
            <a:chOff x="0" y="0"/>
            <a:chExt cx="1131733" cy="11077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31733" cy="1107757"/>
            </a:xfrm>
            <a:custGeom>
              <a:avLst/>
              <a:gdLst/>
              <a:ahLst/>
              <a:cxnLst/>
              <a:rect r="r" b="b" t="t" l="l"/>
              <a:pathLst>
                <a:path h="1107757" w="1131733">
                  <a:moveTo>
                    <a:pt x="0" y="0"/>
                  </a:moveTo>
                  <a:lnTo>
                    <a:pt x="1131733" y="0"/>
                  </a:lnTo>
                  <a:lnTo>
                    <a:pt x="1131733" y="1107757"/>
                  </a:lnTo>
                  <a:lnTo>
                    <a:pt x="0" y="1107757"/>
                  </a:lnTo>
                  <a:close/>
                </a:path>
              </a:pathLst>
            </a:custGeom>
            <a:solidFill>
              <a:srgbClr val="CFF4FF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131733" cy="11458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1313163">
            <a:off x="13261354" y="-1862469"/>
            <a:ext cx="10081313" cy="5957140"/>
          </a:xfrm>
          <a:custGeom>
            <a:avLst/>
            <a:gdLst/>
            <a:ahLst/>
            <a:cxnLst/>
            <a:rect r="r" b="b" t="t" l="l"/>
            <a:pathLst>
              <a:path h="5957140" w="10081313">
                <a:moveTo>
                  <a:pt x="0" y="0"/>
                </a:moveTo>
                <a:lnTo>
                  <a:pt x="10081314" y="0"/>
                </a:lnTo>
                <a:lnTo>
                  <a:pt x="10081314" y="5957139"/>
                </a:lnTo>
                <a:lnTo>
                  <a:pt x="0" y="5957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724598" y="4445825"/>
            <a:ext cx="1429297" cy="1429297"/>
          </a:xfrm>
          <a:custGeom>
            <a:avLst/>
            <a:gdLst/>
            <a:ahLst/>
            <a:cxnLst/>
            <a:rect r="r" b="b" t="t" l="l"/>
            <a:pathLst>
              <a:path h="1429297" w="1429297">
                <a:moveTo>
                  <a:pt x="0" y="0"/>
                </a:moveTo>
                <a:lnTo>
                  <a:pt x="1429297" y="0"/>
                </a:lnTo>
                <a:lnTo>
                  <a:pt x="1429297" y="1429297"/>
                </a:lnTo>
                <a:lnTo>
                  <a:pt x="0" y="1429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300937" y="4300437"/>
            <a:ext cx="1686125" cy="1686125"/>
          </a:xfrm>
          <a:custGeom>
            <a:avLst/>
            <a:gdLst/>
            <a:ahLst/>
            <a:cxnLst/>
            <a:rect r="r" b="b" t="t" l="l"/>
            <a:pathLst>
              <a:path h="1686125" w="1686125">
                <a:moveTo>
                  <a:pt x="0" y="0"/>
                </a:moveTo>
                <a:lnTo>
                  <a:pt x="1686126" y="0"/>
                </a:lnTo>
                <a:lnTo>
                  <a:pt x="1686126" y="1686126"/>
                </a:lnTo>
                <a:lnTo>
                  <a:pt x="0" y="16861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963194" y="4300437"/>
            <a:ext cx="1458524" cy="1458524"/>
          </a:xfrm>
          <a:custGeom>
            <a:avLst/>
            <a:gdLst/>
            <a:ahLst/>
            <a:cxnLst/>
            <a:rect r="r" b="b" t="t" l="l"/>
            <a:pathLst>
              <a:path h="1458524" w="1458524">
                <a:moveTo>
                  <a:pt x="0" y="0"/>
                </a:moveTo>
                <a:lnTo>
                  <a:pt x="1458524" y="0"/>
                </a:lnTo>
                <a:lnTo>
                  <a:pt x="1458524" y="1458525"/>
                </a:lnTo>
                <a:lnTo>
                  <a:pt x="0" y="14585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437952" y="6710794"/>
            <a:ext cx="4002588" cy="143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sz="2072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Este modulo se asigno para agregar la información de la librería. En esta se encuentran los libros y los datos de estos.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497716" y="1613030"/>
            <a:ext cx="724163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MODULOS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375192" y="2622680"/>
            <a:ext cx="7364162" cy="1041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29"/>
              </a:lnSpc>
              <a:spcBef>
                <a:spcPct val="0"/>
              </a:spcBef>
            </a:pPr>
            <a:r>
              <a:rPr lang="en-US" sz="306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El proyecto se crearon tres módulos en los cuales se realizo el proyecto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09994" y="5984784"/>
            <a:ext cx="4002588" cy="56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33"/>
              </a:lnSpc>
              <a:spcBef>
                <a:spcPct val="0"/>
              </a:spcBef>
            </a:pPr>
            <a:r>
              <a:rPr lang="en-US" b="true" sz="3357">
                <a:solidFill>
                  <a:srgbClr val="0071C9"/>
                </a:solidFill>
                <a:latin typeface="DM Sans Bold"/>
                <a:ea typeface="DM Sans Bold"/>
                <a:cs typeface="DM Sans Bold"/>
                <a:sym typeface="DM Sans Bold"/>
              </a:rPr>
              <a:t>Librería.py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140837" y="6709132"/>
            <a:ext cx="4002588" cy="143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sz="2072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La interfaz del proyecto, se realizo para que el usuario pueda escoger las opciones del programa.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117241" y="6008787"/>
            <a:ext cx="4002588" cy="537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57"/>
              </a:lnSpc>
              <a:spcBef>
                <a:spcPct val="0"/>
              </a:spcBef>
            </a:pPr>
            <a:r>
              <a:rPr lang="en-US" b="true" sz="3157">
                <a:solidFill>
                  <a:srgbClr val="F1945B"/>
                </a:solidFill>
                <a:latin typeface="DM Sans Bold"/>
                <a:ea typeface="DM Sans Bold"/>
                <a:cs typeface="DM Sans Bold"/>
                <a:sym typeface="DM Sans Bold"/>
              </a:rPr>
              <a:t>Interfaz (Buscar.py)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843105" y="6710794"/>
            <a:ext cx="4002588" cy="110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97"/>
              </a:lnSpc>
              <a:spcBef>
                <a:spcPct val="0"/>
              </a:spcBef>
            </a:pPr>
            <a:r>
              <a:rPr lang="en-US" sz="2172">
                <a:solidFill>
                  <a:srgbClr val="051D40"/>
                </a:solidFill>
                <a:latin typeface="DM Sans"/>
                <a:ea typeface="DM Sans"/>
                <a:cs typeface="DM Sans"/>
                <a:sym typeface="DM Sans"/>
              </a:rPr>
              <a:t>En este modulo se crearon las funciones para que el programa pueda funcionar. 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871680" y="5492430"/>
            <a:ext cx="4002588" cy="1089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57"/>
              </a:lnSpc>
              <a:spcBef>
                <a:spcPct val="0"/>
              </a:spcBef>
            </a:pPr>
            <a:r>
              <a:rPr lang="en-US" b="true" sz="3157" spc="-63">
                <a:solidFill>
                  <a:srgbClr val="1C5739"/>
                </a:solidFill>
                <a:latin typeface="DM Sans Bold"/>
                <a:ea typeface="DM Sans Bold"/>
                <a:cs typeface="DM Sans Bold"/>
                <a:sym typeface="DM Sans Bold"/>
              </a:rPr>
              <a:t>Funciones (Agregar.py)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>
            <a:off x="10008040" y="3516294"/>
            <a:ext cx="0" cy="5720948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458240" y="4071231"/>
            <a:ext cx="7397803" cy="4198753"/>
          </a:xfrm>
          <a:custGeom>
            <a:avLst/>
            <a:gdLst/>
            <a:ahLst/>
            <a:cxnLst/>
            <a:rect r="r" b="b" t="t" l="l"/>
            <a:pathLst>
              <a:path h="4198753" w="7397803">
                <a:moveTo>
                  <a:pt x="0" y="0"/>
                </a:moveTo>
                <a:lnTo>
                  <a:pt x="7397803" y="0"/>
                </a:lnTo>
                <a:lnTo>
                  <a:pt x="7397803" y="4198753"/>
                </a:lnTo>
                <a:lnTo>
                  <a:pt x="0" y="41987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308371" y="4148624"/>
            <a:ext cx="5349065" cy="4043966"/>
          </a:xfrm>
          <a:custGeom>
            <a:avLst/>
            <a:gdLst/>
            <a:ahLst/>
            <a:cxnLst/>
            <a:rect r="r" b="b" t="t" l="l"/>
            <a:pathLst>
              <a:path h="4043966" w="5349065">
                <a:moveTo>
                  <a:pt x="0" y="0"/>
                </a:moveTo>
                <a:lnTo>
                  <a:pt x="5349064" y="0"/>
                </a:lnTo>
                <a:lnTo>
                  <a:pt x="5349064" y="4043967"/>
                </a:lnTo>
                <a:lnTo>
                  <a:pt x="0" y="40439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19041" y="1358820"/>
            <a:ext cx="6977998" cy="129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INTERFAZ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795203" y="3624333"/>
            <a:ext cx="4026849" cy="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b="true" sz="221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PROGRAMACION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196567" y="3624333"/>
            <a:ext cx="4026849" cy="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57"/>
              </a:lnSpc>
              <a:spcBef>
                <a:spcPct val="0"/>
              </a:spcBef>
            </a:pPr>
            <a:r>
              <a:rPr lang="en-US" b="true" sz="2215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EJECUTABLES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337728"/>
          </a:xfrm>
          <a:custGeom>
            <a:avLst/>
            <a:gdLst/>
            <a:ahLst/>
            <a:cxnLst/>
            <a:rect r="r" b="b" t="t" l="l"/>
            <a:pathLst>
              <a:path h="3337728" w="18288000">
                <a:moveTo>
                  <a:pt x="0" y="0"/>
                </a:moveTo>
                <a:lnTo>
                  <a:pt x="18288000" y="0"/>
                </a:lnTo>
                <a:lnTo>
                  <a:pt x="18288000" y="3337728"/>
                </a:lnTo>
                <a:lnTo>
                  <a:pt x="0" y="3337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4700" r="0" b="-1403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58366" y="0"/>
            <a:ext cx="9658350" cy="10287000"/>
            <a:chOff x="0" y="0"/>
            <a:chExt cx="254376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376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43763">
                  <a:moveTo>
                    <a:pt x="0" y="0"/>
                  </a:moveTo>
                  <a:lnTo>
                    <a:pt x="2543763" y="0"/>
                  </a:lnTo>
                  <a:lnTo>
                    <a:pt x="25437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4376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9144000" y="3337728"/>
            <a:ext cx="211667" cy="697198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679450" y="4844254"/>
            <a:ext cx="5557832" cy="4414046"/>
          </a:xfrm>
          <a:custGeom>
            <a:avLst/>
            <a:gdLst/>
            <a:ahLst/>
            <a:cxnLst/>
            <a:rect r="r" b="b" t="t" l="l"/>
            <a:pathLst>
              <a:path h="4414046" w="5557832">
                <a:moveTo>
                  <a:pt x="0" y="0"/>
                </a:moveTo>
                <a:lnTo>
                  <a:pt x="5557832" y="0"/>
                </a:lnTo>
                <a:lnTo>
                  <a:pt x="5557832" y="4414046"/>
                </a:lnTo>
                <a:lnTo>
                  <a:pt x="0" y="44140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479834" y="4843138"/>
            <a:ext cx="6779466" cy="4906639"/>
          </a:xfrm>
          <a:custGeom>
            <a:avLst/>
            <a:gdLst/>
            <a:ahLst/>
            <a:cxnLst/>
            <a:rect r="r" b="b" t="t" l="l"/>
            <a:pathLst>
              <a:path h="4906639" w="6779466">
                <a:moveTo>
                  <a:pt x="0" y="0"/>
                </a:moveTo>
                <a:lnTo>
                  <a:pt x="6779466" y="0"/>
                </a:lnTo>
                <a:lnTo>
                  <a:pt x="6779466" y="4906638"/>
                </a:lnTo>
                <a:lnTo>
                  <a:pt x="0" y="49066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39364" y="-135239"/>
            <a:ext cx="18966728" cy="3472967"/>
          </a:xfrm>
          <a:custGeom>
            <a:avLst/>
            <a:gdLst/>
            <a:ahLst/>
            <a:cxnLst/>
            <a:rect r="r" b="b" t="t" l="l"/>
            <a:pathLst>
              <a:path h="3472967" w="18966728">
                <a:moveTo>
                  <a:pt x="0" y="0"/>
                </a:moveTo>
                <a:lnTo>
                  <a:pt x="18966728" y="0"/>
                </a:lnTo>
                <a:lnTo>
                  <a:pt x="18966728" y="3472967"/>
                </a:lnTo>
                <a:lnTo>
                  <a:pt x="0" y="34729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6291" r="0" b="-76291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021151" y="2324975"/>
            <a:ext cx="8245699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687"/>
              </a:lnSpc>
              <a:spcBef>
                <a:spcPct val="0"/>
              </a:spcBef>
            </a:pPr>
            <a:r>
              <a:rPr lang="en-US" b="true" sz="473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BIBLIOTECA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30200" y="3717933"/>
            <a:ext cx="4256332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b="true" sz="37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Programacion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43868" y="3747621"/>
            <a:ext cx="5051398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b="true" sz="37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JSon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217684" y="6486274"/>
            <a:ext cx="18640663" cy="3602880"/>
            <a:chOff x="0" y="0"/>
            <a:chExt cx="4338384" cy="8385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38384" cy="838526"/>
            </a:xfrm>
            <a:custGeom>
              <a:avLst/>
              <a:gdLst/>
              <a:ahLst/>
              <a:cxnLst/>
              <a:rect r="r" b="b" t="t" l="l"/>
              <a:pathLst>
                <a:path h="838526" w="4338384">
                  <a:moveTo>
                    <a:pt x="0" y="0"/>
                  </a:moveTo>
                  <a:lnTo>
                    <a:pt x="4135184" y="0"/>
                  </a:lnTo>
                  <a:lnTo>
                    <a:pt x="4338384" y="419263"/>
                  </a:lnTo>
                  <a:lnTo>
                    <a:pt x="4135184" y="838526"/>
                  </a:lnTo>
                  <a:lnTo>
                    <a:pt x="0" y="838526"/>
                  </a:lnTo>
                  <a:lnTo>
                    <a:pt x="203200" y="419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77800" y="-38100"/>
              <a:ext cx="4084384" cy="8766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259300" y="8127303"/>
            <a:ext cx="1802889" cy="1802889"/>
          </a:xfrm>
          <a:custGeom>
            <a:avLst/>
            <a:gdLst/>
            <a:ahLst/>
            <a:cxnLst/>
            <a:rect r="r" b="b" t="t" l="l"/>
            <a:pathLst>
              <a:path h="1802889" w="1802889">
                <a:moveTo>
                  <a:pt x="0" y="0"/>
                </a:moveTo>
                <a:lnTo>
                  <a:pt x="1802889" y="0"/>
                </a:lnTo>
                <a:lnTo>
                  <a:pt x="1802889" y="1802889"/>
                </a:lnTo>
                <a:lnTo>
                  <a:pt x="0" y="18028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330549" y="-302358"/>
            <a:ext cx="7731640" cy="8037214"/>
            <a:chOff x="0" y="0"/>
            <a:chExt cx="6108573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4"/>
              <a:stretch>
                <a:fillRect l="-27964" t="0" r="-27964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833387" y="-1033334"/>
            <a:ext cx="2293320" cy="2293320"/>
          </a:xfrm>
          <a:custGeom>
            <a:avLst/>
            <a:gdLst/>
            <a:ahLst/>
            <a:cxnLst/>
            <a:rect r="r" b="b" t="t" l="l"/>
            <a:pathLst>
              <a:path h="2293320" w="2293320">
                <a:moveTo>
                  <a:pt x="0" y="0"/>
                </a:moveTo>
                <a:lnTo>
                  <a:pt x="2293320" y="0"/>
                </a:lnTo>
                <a:lnTo>
                  <a:pt x="2293320" y="2293319"/>
                </a:lnTo>
                <a:lnTo>
                  <a:pt x="0" y="2293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1543050" y="-54747"/>
            <a:ext cx="2760734" cy="10341747"/>
            <a:chOff x="0" y="0"/>
            <a:chExt cx="727107" cy="27237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27107" cy="2723752"/>
            </a:xfrm>
            <a:custGeom>
              <a:avLst/>
              <a:gdLst/>
              <a:ahLst/>
              <a:cxnLst/>
              <a:rect r="r" b="b" t="t" l="l"/>
              <a:pathLst>
                <a:path h="2723752" w="727107">
                  <a:moveTo>
                    <a:pt x="0" y="0"/>
                  </a:moveTo>
                  <a:lnTo>
                    <a:pt x="727107" y="0"/>
                  </a:lnTo>
                  <a:lnTo>
                    <a:pt x="727107" y="2723752"/>
                  </a:lnTo>
                  <a:lnTo>
                    <a:pt x="0" y="2723752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727107" cy="2761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10800000">
            <a:off x="-1053716" y="1875598"/>
            <a:ext cx="12837805" cy="4360500"/>
            <a:chOff x="0" y="0"/>
            <a:chExt cx="3858270" cy="13105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58270" cy="1310503"/>
            </a:xfrm>
            <a:custGeom>
              <a:avLst/>
              <a:gdLst/>
              <a:ahLst/>
              <a:cxnLst/>
              <a:rect r="r" b="b" t="t" l="l"/>
              <a:pathLst>
                <a:path h="1310503" w="3858270">
                  <a:moveTo>
                    <a:pt x="0" y="0"/>
                  </a:moveTo>
                  <a:lnTo>
                    <a:pt x="3655070" y="0"/>
                  </a:lnTo>
                  <a:lnTo>
                    <a:pt x="3858270" y="655252"/>
                  </a:lnTo>
                  <a:lnTo>
                    <a:pt x="3655070" y="1310503"/>
                  </a:lnTo>
                  <a:lnTo>
                    <a:pt x="0" y="1310503"/>
                  </a:lnTo>
                  <a:lnTo>
                    <a:pt x="203200" y="655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77800" y="-38100"/>
              <a:ext cx="3604270" cy="13486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966560" y="2046614"/>
            <a:ext cx="9013488" cy="4007813"/>
          </a:xfrm>
          <a:custGeom>
            <a:avLst/>
            <a:gdLst/>
            <a:ahLst/>
            <a:cxnLst/>
            <a:rect r="r" b="b" t="t" l="l"/>
            <a:pathLst>
              <a:path h="4007813" w="9013488">
                <a:moveTo>
                  <a:pt x="0" y="0"/>
                </a:moveTo>
                <a:lnTo>
                  <a:pt x="9013487" y="0"/>
                </a:lnTo>
                <a:lnTo>
                  <a:pt x="9013487" y="4007813"/>
                </a:lnTo>
                <a:lnTo>
                  <a:pt x="0" y="4007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431" r="0" b="-25696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012829" y="6555480"/>
            <a:ext cx="8776679" cy="3464468"/>
          </a:xfrm>
          <a:custGeom>
            <a:avLst/>
            <a:gdLst/>
            <a:ahLst/>
            <a:cxnLst/>
            <a:rect r="r" b="b" t="t" l="l"/>
            <a:pathLst>
              <a:path h="3464468" w="8776679">
                <a:moveTo>
                  <a:pt x="0" y="0"/>
                </a:moveTo>
                <a:lnTo>
                  <a:pt x="8776679" y="0"/>
                </a:lnTo>
                <a:lnTo>
                  <a:pt x="8776679" y="3464468"/>
                </a:lnTo>
                <a:lnTo>
                  <a:pt x="0" y="34644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1908" r="0" b="-11908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966560" y="646873"/>
            <a:ext cx="6235170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FUNCIONES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39485" t="0" r="-39485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55514" y="4449928"/>
            <a:ext cx="9364819" cy="61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099"/>
              </a:lnSpc>
              <a:spcBef>
                <a:spcPct val="0"/>
              </a:spcBef>
            </a:pPr>
            <a:r>
              <a:rPr lang="en-US" b="true" sz="3695" strike="noStrike" u="none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Por su atención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5514" y="3028091"/>
            <a:ext cx="10821834" cy="1312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53"/>
              </a:lnSpc>
              <a:spcBef>
                <a:spcPct val="0"/>
              </a:spcBef>
            </a:pPr>
            <a:r>
              <a:rPr lang="en-US" sz="8127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GRACIAS A TODOS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DAGoliCoRDA</dc:identifier>
  <dcterms:modified xsi:type="dcterms:W3CDTF">2011-08-01T06:04:30Z</dcterms:modified>
  <cp:revision>1</cp:revision>
  <dc:title>Presentación del proyecto de la creación de una Biblioteca Digital</dc:title>
</cp:coreProperties>
</file>

<file path=docProps/thumbnail.jpeg>
</file>